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aksar" initials="k" lastIdx="0" clrIdx="0">
    <p:extLst>
      <p:ext uri="{19B8F6BF-5375-455C-9EA6-DF929625EA0E}">
        <p15:presenceInfo xmlns:p15="http://schemas.microsoft.com/office/powerpoint/2012/main" userId="khaks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7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7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6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0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4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9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0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7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3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3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6B4D5-78CF-4833-A057-63092A1049ED}" type="datetimeFigureOut">
              <a:rPr lang="en-US" smtClean="0"/>
              <a:t>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801E2-9152-45B1-8B77-92E1C0935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1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1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5.jpe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9.jpe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512619"/>
            <a:ext cx="96843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 (a-e)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Manhattan and quantile-quantile (Q-Q) plots for plant architectural traits across different environments;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 &amp; b)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Manhattan and Q-Q plots for Plant height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2015-2018);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Manhattan and Q-Q plots for flag leaf length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Manhattan and Q-Q plots for flag leaf width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2017-2018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(e)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Manhattan and Q-Q plots for number of tillers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2017-2018).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Note: Number of detected SNPs by four ML-GWAS methods; For brevity we presented here few Manhattan and Q-Q plots.</a:t>
            </a:r>
          </a:p>
        </p:txBody>
      </p:sp>
    </p:spTree>
    <p:extLst>
      <p:ext uri="{BB962C8B-B14F-4D97-AF65-F5344CB8AC3E}">
        <p14:creationId xmlns:p14="http://schemas.microsoft.com/office/powerpoint/2010/main" val="231822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563532" y="152400"/>
            <a:ext cx="9064937" cy="6553201"/>
            <a:chOff x="1563532" y="152400"/>
            <a:chExt cx="9064937" cy="6553201"/>
          </a:xfrm>
        </p:grpSpPr>
        <p:grpSp>
          <p:nvGrpSpPr>
            <p:cNvPr id="15" name="Group 14"/>
            <p:cNvGrpSpPr/>
            <p:nvPr/>
          </p:nvGrpSpPr>
          <p:grpSpPr>
            <a:xfrm>
              <a:off x="1563532" y="152400"/>
              <a:ext cx="9064937" cy="6553201"/>
              <a:chOff x="1345764" y="152400"/>
              <a:chExt cx="9064937" cy="6553201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5770075" y="152400"/>
                <a:ext cx="4640626" cy="6553201"/>
                <a:chOff x="5833038" y="160862"/>
                <a:chExt cx="4640626" cy="6676199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833038" y="160862"/>
                  <a:ext cx="4640624" cy="3470397"/>
                  <a:chOff x="5833038" y="160862"/>
                  <a:chExt cx="4640624" cy="3470397"/>
                </a:xfrm>
              </p:grpSpPr>
              <p:pic>
                <p:nvPicPr>
                  <p:cNvPr id="3" name="Picture 2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293550" y="705179"/>
                    <a:ext cx="4180112" cy="2926080"/>
                  </a:xfrm>
                  <a:prstGeom prst="rect">
                    <a:avLst/>
                  </a:prstGeom>
                </p:spPr>
              </p:pic>
              <p:sp>
                <p:nvSpPr>
                  <p:cNvPr id="9" name="Rectangle 8"/>
                  <p:cNvSpPr/>
                  <p:nvPr/>
                </p:nvSpPr>
                <p:spPr>
                  <a:xfrm>
                    <a:off x="5833038" y="160862"/>
                    <a:ext cx="1053494" cy="4076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PH2015</a:t>
                    </a:r>
                    <a:endParaRPr lang="en-US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93550" y="3910981"/>
                  <a:ext cx="4180114" cy="2926080"/>
                </a:xfrm>
                <a:prstGeom prst="rect">
                  <a:avLst/>
                </a:prstGeom>
              </p:spPr>
            </p:pic>
          </p:grpSp>
          <p:sp>
            <p:nvSpPr>
              <p:cNvPr id="14" name="TextBox 13"/>
              <p:cNvSpPr txBox="1"/>
              <p:nvPr/>
            </p:nvSpPr>
            <p:spPr>
              <a:xfrm>
                <a:off x="1345764" y="152400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3696050"/>
                </p:ext>
              </p:extLst>
            </p:nvPr>
          </p:nvGraphicFramePr>
          <p:xfrm>
            <a:off x="1999068" y="552510"/>
            <a:ext cx="4297680" cy="3008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Acrobat Document" r:id="rId5" imgW="6857848" imgH="4800499" progId="Acrobat.Document.DC">
                    <p:embed/>
                  </p:oleObj>
                </mc:Choice>
                <mc:Fallback>
                  <p:oleObj name="Acrobat Document" r:id="rId5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99068" y="552510"/>
                          <a:ext cx="4297680" cy="3008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8982971"/>
                </p:ext>
              </p:extLst>
            </p:nvPr>
          </p:nvGraphicFramePr>
          <p:xfrm>
            <a:off x="1999068" y="3558861"/>
            <a:ext cx="4297680" cy="3008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Acrobat Document" r:id="rId7" imgW="6857848" imgH="4800499" progId="Acrobat.Document.DC">
                    <p:embed/>
                  </p:oleObj>
                </mc:Choice>
                <mc:Fallback>
                  <p:oleObj name="Acrobat Document" r:id="rId7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99068" y="3558861"/>
                          <a:ext cx="4297680" cy="3008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Rectangle 15"/>
          <p:cNvSpPr/>
          <p:nvPr/>
        </p:nvSpPr>
        <p:spPr>
          <a:xfrm>
            <a:off x="5987843" y="3542398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PH2016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98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541831" y="152400"/>
            <a:ext cx="9108338" cy="6553200"/>
            <a:chOff x="1541831" y="152400"/>
            <a:chExt cx="9108338" cy="6553200"/>
          </a:xfrm>
        </p:grpSpPr>
        <p:grpSp>
          <p:nvGrpSpPr>
            <p:cNvPr id="14" name="Group 13"/>
            <p:cNvGrpSpPr/>
            <p:nvPr/>
          </p:nvGrpSpPr>
          <p:grpSpPr>
            <a:xfrm>
              <a:off x="1541831" y="152400"/>
              <a:ext cx="9108338" cy="6553200"/>
              <a:chOff x="1342937" y="152400"/>
              <a:chExt cx="9108338" cy="65532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271162" y="557794"/>
                <a:ext cx="4180113" cy="6147806"/>
                <a:chOff x="6442376" y="510033"/>
                <a:chExt cx="4180113" cy="6347967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2376" y="510033"/>
                  <a:ext cx="4180112" cy="2926080"/>
                </a:xfrm>
                <a:prstGeom prst="rect">
                  <a:avLst/>
                </a:prstGeom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2376" y="3931920"/>
                  <a:ext cx="4180113" cy="2926080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1342937" y="152400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4959001"/>
                </p:ext>
              </p:extLst>
            </p:nvPr>
          </p:nvGraphicFramePr>
          <p:xfrm>
            <a:off x="1939618" y="383232"/>
            <a:ext cx="4297680" cy="3008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Acrobat Document" r:id="rId5" imgW="6857848" imgH="4800499" progId="Acrobat.Document.DC">
                    <p:embed/>
                  </p:oleObj>
                </mc:Choice>
                <mc:Fallback>
                  <p:oleObj name="Acrobat Document" r:id="rId5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39618" y="383232"/>
                          <a:ext cx="4297680" cy="3008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4072552"/>
                </p:ext>
              </p:extLst>
            </p:nvPr>
          </p:nvGraphicFramePr>
          <p:xfrm>
            <a:off x="1939618" y="3570336"/>
            <a:ext cx="4297680" cy="3008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Acrobat Document" r:id="rId7" imgW="6857848" imgH="4800499" progId="Acrobat.Document.DC">
                    <p:embed/>
                  </p:oleObj>
                </mc:Choice>
                <mc:Fallback>
                  <p:oleObj name="Acrobat Document" r:id="rId7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39618" y="3570336"/>
                          <a:ext cx="4297680" cy="30083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TextBox 16"/>
          <p:cNvSpPr txBox="1"/>
          <p:nvPr/>
        </p:nvSpPr>
        <p:spPr>
          <a:xfrm>
            <a:off x="6104289" y="338231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PH2018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04289" y="385964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PH2017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38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563584" y="226183"/>
            <a:ext cx="9064832" cy="6405634"/>
            <a:chOff x="1563584" y="306894"/>
            <a:chExt cx="9064832" cy="6405634"/>
          </a:xfrm>
        </p:grpSpPr>
        <p:grpSp>
          <p:nvGrpSpPr>
            <p:cNvPr id="15" name="Group 14"/>
            <p:cNvGrpSpPr/>
            <p:nvPr/>
          </p:nvGrpSpPr>
          <p:grpSpPr>
            <a:xfrm>
              <a:off x="1563584" y="306894"/>
              <a:ext cx="9064832" cy="6405634"/>
              <a:chOff x="1563584" y="306894"/>
              <a:chExt cx="9064832" cy="6405634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563584" y="306894"/>
                <a:ext cx="9064832" cy="6405634"/>
                <a:chOff x="1387433" y="306894"/>
                <a:chExt cx="9064832" cy="6405634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5682872" y="407082"/>
                  <a:ext cx="4769393" cy="6305446"/>
                  <a:chOff x="5688818" y="436249"/>
                  <a:chExt cx="4769393" cy="6340559"/>
                </a:xfrm>
              </p:grpSpPr>
              <p:grpSp>
                <p:nvGrpSpPr>
                  <p:cNvPr id="10" name="Group 9"/>
                  <p:cNvGrpSpPr/>
                  <p:nvPr/>
                </p:nvGrpSpPr>
                <p:grpSpPr>
                  <a:xfrm>
                    <a:off x="5688818" y="436249"/>
                    <a:ext cx="4769393" cy="3508199"/>
                    <a:chOff x="5688818" y="436249"/>
                    <a:chExt cx="4769393" cy="3508199"/>
                  </a:xfrm>
                </p:grpSpPr>
                <p:pic>
                  <p:nvPicPr>
                    <p:cNvPr id="5" name="Picture 4"/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08727" y="1109808"/>
                      <a:ext cx="4049484" cy="283464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" name="TextBox 7"/>
                    <p:cNvSpPr txBox="1"/>
                    <p:nvPr/>
                  </p:nvSpPr>
                  <p:spPr>
                    <a:xfrm>
                      <a:off x="5688818" y="436249"/>
                      <a:ext cx="1197764" cy="40233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FLL2017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pic>
                <p:nvPicPr>
                  <p:cNvPr id="7" name="Picture 6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408727" y="3942168"/>
                    <a:ext cx="4049484" cy="283464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1387433" y="306894"/>
                  <a:ext cx="32092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endPara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2" name="Object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0447984"/>
                  </p:ext>
                </p:extLst>
              </p:nvPr>
            </p:nvGraphicFramePr>
            <p:xfrm>
              <a:off x="1915890" y="768559"/>
              <a:ext cx="4297680" cy="3008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8" name="Acrobat Document" r:id="rId5" imgW="6857848" imgH="4800499" progId="Acrobat.Document.DC">
                      <p:embed/>
                    </p:oleObj>
                  </mc:Choice>
                  <mc:Fallback>
                    <p:oleObj name="Acrobat Document" r:id="rId5" imgW="6857848" imgH="4800499" progId="Acrobat.Document.DC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915890" y="768559"/>
                            <a:ext cx="4297680" cy="30083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85621588"/>
                  </p:ext>
                </p:extLst>
              </p:nvPr>
            </p:nvGraphicFramePr>
            <p:xfrm>
              <a:off x="1884506" y="3694639"/>
              <a:ext cx="4297680" cy="3008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9" name="Acrobat Document" r:id="rId7" imgW="6857848" imgH="4800499" progId="Acrobat.Document.DC">
                      <p:embed/>
                    </p:oleObj>
                  </mc:Choice>
                  <mc:Fallback>
                    <p:oleObj name="Acrobat Document" r:id="rId7" imgW="6857848" imgH="4800499" progId="Acrobat.Document.DC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884506" y="3694639"/>
                            <a:ext cx="4297680" cy="30083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6" name="TextBox 15"/>
            <p:cNvSpPr txBox="1"/>
            <p:nvPr/>
          </p:nvSpPr>
          <p:spPr>
            <a:xfrm>
              <a:off x="5859023" y="3689909"/>
              <a:ext cx="11977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FLL2018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7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38812" y="140346"/>
            <a:ext cx="8914376" cy="6577308"/>
            <a:chOff x="1717924" y="208098"/>
            <a:chExt cx="8914376" cy="6577308"/>
          </a:xfrm>
        </p:grpSpPr>
        <p:grpSp>
          <p:nvGrpSpPr>
            <p:cNvPr id="14" name="Group 13"/>
            <p:cNvGrpSpPr/>
            <p:nvPr/>
          </p:nvGrpSpPr>
          <p:grpSpPr>
            <a:xfrm>
              <a:off x="1717924" y="208098"/>
              <a:ext cx="8914376" cy="6543501"/>
              <a:chOff x="1369666" y="214746"/>
              <a:chExt cx="8914376" cy="6543501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6234556" y="799301"/>
                <a:ext cx="4049486" cy="5958946"/>
                <a:chOff x="6234556" y="799301"/>
                <a:chExt cx="4049486" cy="5958946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34558" y="799301"/>
                  <a:ext cx="4049484" cy="2834640"/>
                </a:xfrm>
                <a:prstGeom prst="rect">
                  <a:avLst/>
                </a:prstGeom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34556" y="3923607"/>
                  <a:ext cx="4049486" cy="2834640"/>
                </a:xfrm>
                <a:prstGeom prst="rect">
                  <a:avLst/>
                </a:prstGeom>
              </p:spPr>
            </p:pic>
          </p:grpSp>
          <p:sp>
            <p:nvSpPr>
              <p:cNvPr id="10" name="TextBox 9"/>
              <p:cNvSpPr txBox="1"/>
              <p:nvPr/>
            </p:nvSpPr>
            <p:spPr>
              <a:xfrm>
                <a:off x="1369666" y="214746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</p:grp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1007289"/>
                </p:ext>
              </p:extLst>
            </p:nvPr>
          </p:nvGraphicFramePr>
          <p:xfrm>
            <a:off x="1996225" y="618915"/>
            <a:ext cx="4297680" cy="3008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0" name="Acrobat Document" r:id="rId5" imgW="6857848" imgH="4800499" progId="Acrobat.Document.DC">
                    <p:embed/>
                  </p:oleObj>
                </mc:Choice>
                <mc:Fallback>
                  <p:oleObj name="Acrobat Document" r:id="rId5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96225" y="618915"/>
                          <a:ext cx="4297680" cy="3008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2004838"/>
                </p:ext>
              </p:extLst>
            </p:nvPr>
          </p:nvGraphicFramePr>
          <p:xfrm>
            <a:off x="1996225" y="3777028"/>
            <a:ext cx="4297680" cy="3008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" name="Acrobat Document" r:id="rId7" imgW="6857848" imgH="4800499" progId="Acrobat.Document.DC">
                    <p:embed/>
                  </p:oleObj>
                </mc:Choice>
                <mc:Fallback>
                  <p:oleObj name="Acrobat Document" r:id="rId7" imgW="6857848" imgH="4800499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96225" y="3777028"/>
                          <a:ext cx="4297680" cy="3008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5729652" y="3671942"/>
            <a:ext cx="12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FLW2018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9652" y="401956"/>
            <a:ext cx="1259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FLW2017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7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609857" y="111252"/>
            <a:ext cx="8972286" cy="6635497"/>
            <a:chOff x="1609857" y="152401"/>
            <a:chExt cx="8972286" cy="6635497"/>
          </a:xfrm>
        </p:grpSpPr>
        <p:grpSp>
          <p:nvGrpSpPr>
            <p:cNvPr id="12" name="Group 11"/>
            <p:cNvGrpSpPr/>
            <p:nvPr/>
          </p:nvGrpSpPr>
          <p:grpSpPr>
            <a:xfrm>
              <a:off x="1609857" y="152401"/>
              <a:ext cx="8972286" cy="6553199"/>
              <a:chOff x="1609857" y="152401"/>
              <a:chExt cx="8972286" cy="655319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532659" y="660571"/>
                <a:ext cx="4049484" cy="6045029"/>
                <a:chOff x="6349382" y="695445"/>
                <a:chExt cx="4049484" cy="6136784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49382" y="695445"/>
                  <a:ext cx="4049484" cy="2834640"/>
                </a:xfrm>
                <a:prstGeom prst="rect">
                  <a:avLst/>
                </a:prstGeom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49382" y="3997589"/>
                  <a:ext cx="4049484" cy="2834640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1609857" y="152401"/>
                <a:ext cx="320922" cy="454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178342" y="552511"/>
              <a:ext cx="4297680" cy="6235387"/>
              <a:chOff x="2178342" y="552511"/>
              <a:chExt cx="4297680" cy="6235387"/>
            </a:xfrm>
          </p:grpSpPr>
          <p:graphicFrame>
            <p:nvGraphicFramePr>
              <p:cNvPr id="2" name="Object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91827906"/>
                  </p:ext>
                </p:extLst>
              </p:nvPr>
            </p:nvGraphicFramePr>
            <p:xfrm>
              <a:off x="2178342" y="552511"/>
              <a:ext cx="4297680" cy="3008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2" name="Acrobat Document" r:id="rId5" imgW="6857848" imgH="4800499" progId="Acrobat.Document.DC">
                      <p:embed/>
                    </p:oleObj>
                  </mc:Choice>
                  <mc:Fallback>
                    <p:oleObj name="Acrobat Document" r:id="rId5" imgW="6857848" imgH="4800499" progId="Acrobat.Document.DC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2178342" y="552511"/>
                            <a:ext cx="4297680" cy="30083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73832314"/>
                  </p:ext>
                </p:extLst>
              </p:nvPr>
            </p:nvGraphicFramePr>
            <p:xfrm>
              <a:off x="2178342" y="3779520"/>
              <a:ext cx="4297680" cy="3008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3" name="Acrobat Document" r:id="rId7" imgW="6857848" imgH="4800499" progId="Acrobat.Document.DC">
                      <p:embed/>
                    </p:oleObj>
                  </mc:Choice>
                  <mc:Fallback>
                    <p:oleObj name="Acrobat Document" r:id="rId7" imgW="6857848" imgH="4800499" progId="Acrobat.Document.DC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178342" y="3779520"/>
                            <a:ext cx="4297680" cy="30083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1" name="TextBox 20"/>
          <p:cNvSpPr txBox="1"/>
          <p:nvPr/>
        </p:nvSpPr>
        <p:spPr>
          <a:xfrm>
            <a:off x="5876870" y="3671459"/>
            <a:ext cx="1311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TILL2018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76870" y="460516"/>
            <a:ext cx="1311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TILL2017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0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114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khaksar</dc:creator>
  <cp:lastModifiedBy>khaksar</cp:lastModifiedBy>
  <cp:revision>28</cp:revision>
  <dcterms:created xsi:type="dcterms:W3CDTF">2019-12-03T03:33:39Z</dcterms:created>
  <dcterms:modified xsi:type="dcterms:W3CDTF">2020-01-02T16:53:10Z</dcterms:modified>
</cp:coreProperties>
</file>